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57" d="100"/>
          <a:sy n="57" d="100"/>
        </p:scale>
        <p:origin x="44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0EEEAB-8D39-70BE-0CE5-E1DF12BA3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6107A0-72DA-E4F5-AC70-9AAE50231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7CE685-222E-9C58-F4A4-006467024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00A16-EC6F-47B0-9AB2-ED95BDDF606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49089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2372F1-EC81-371D-B4AA-0B0E3D5E4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EF4AF1-D6C0-DDD6-8007-6D9A86167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27287B-B54E-8031-2569-094060F35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9F0BF-171C-4BC4-B698-EAF70628DC9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5462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D4D075-0031-2DDE-5C45-D37E7C9A2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3460E-C313-091C-817A-9E58F5BF8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A6D244-B3E5-88F9-7D80-81079F69A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76B04-76DD-48FD-BCE8-17EED8042C8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44517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9471FC-BAE1-5563-65C8-B824331E0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487E2E-F778-CA2B-B3C4-BB5BD9C93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FF60B-9DEE-79A8-111F-A1EB776DA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591DA-4D94-4738-A8A7-869C1FC0C26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1110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A666B8-8124-839D-EAB7-22104FBB2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CDF79-4C98-4F47-B5E1-6358AB7CF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6FD91B-6EDC-B9B6-28E7-CB32A65AB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7BEBD-0B2F-4467-B168-620CAB98741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65570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DB5BACE-ACE7-CC33-24AF-CC5D5F4E1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E6A4288-68E7-EE04-5783-7215A9DAC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8A8F5CB-C380-881C-3D88-3560CCFA9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658E5-2409-40E6-A5CD-84BED9FE765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34872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DD6CC09-A2F4-69E2-74E4-EAE832407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BA06713-2515-0DA5-22D2-450544C88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0726C0A-DEC8-900E-7354-CA53D4A60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531B0-3362-4C88-BF49-5634766FC58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43473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02C7C15-2DE4-EFD4-0C8F-AFC7D3258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369710F-1430-2D8C-CA6C-D4314F1A4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E62FD60-ABCE-DA4E-F7E4-853C27659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9B9E3-EF44-48A0-94D7-90B9E9C9621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40390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6C786E9-D839-9240-8DB3-CB049B6CA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2E59913-DC76-6423-2135-596680CD7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A1897D9-D990-C194-B340-47941AE4F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CEC1D-04D9-4B1A-84CC-DC5E4ED4348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28863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8BBFB2C-659F-8AC1-E0DD-46ED85BB9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DBE0BAB-9612-0653-66BC-CC68BDDBE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248BE3A-4AF2-E3AA-5CAC-D1A2B3737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E75E1-86DE-46B5-B451-1009C215428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02307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446AFAC-D89F-09D1-A4D0-A1E3B3220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DF3B4C5-4D89-3B4D-0C10-85A7DA870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DE57B6-A741-B564-2904-FB8CFBDC6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1F2D2-6585-4859-AA25-1B6E1077C4B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80552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1E2C0E1-B5D8-0358-8207-860B990112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0572423-6E88-E72D-F339-30CB4FD05B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7EA0AB-384A-4CF2-2F0C-C87EB29411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DAC9B7-8E27-5E4E-93C1-028DF5E7E0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58A381-272B-F129-1202-80AA82ED19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4EB697-B2DA-4AFC-9433-EC463CBBA08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>
            <a:extLst>
              <a:ext uri="{FF2B5EF4-FFF2-40B4-BE49-F238E27FC236}">
                <a16:creationId xmlns:a16="http://schemas.microsoft.com/office/drawing/2014/main" id="{D56E6673-6751-2EAD-302A-3EBE905DC2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8050"/>
            <a:ext cx="9144000" cy="43497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He's the same today as yesterday,</a:t>
            </a:r>
            <a:br>
              <a:rPr lang="en-US" sz="4000" dirty="0"/>
            </a:br>
            <a:r>
              <a:rPr lang="en-US" sz="4000" dirty="0"/>
              <a:t>My great unchanging friend;</a:t>
            </a:r>
            <a:br>
              <a:rPr lang="en-US" sz="4000" dirty="0"/>
            </a:br>
            <a:r>
              <a:rPr lang="en-US" sz="4000" dirty="0"/>
              <a:t>He's the same today as yesterday,</a:t>
            </a:r>
            <a:br>
              <a:rPr lang="en-US" sz="4000" dirty="0"/>
            </a:br>
            <a:r>
              <a:rPr lang="en-US" sz="4000" dirty="0"/>
              <a:t>Just the same unto the end.</a:t>
            </a:r>
            <a:br>
              <a:rPr lang="en-US" sz="4000" dirty="0"/>
            </a:br>
            <a:r>
              <a:rPr lang="en-US" sz="4000" dirty="0"/>
              <a:t>By his mighty power he holds me,</a:t>
            </a:r>
            <a:br>
              <a:rPr lang="en-US" sz="4000" dirty="0"/>
            </a:br>
            <a:r>
              <a:rPr lang="en-US" sz="4000" dirty="0"/>
              <a:t>In his arms of love enfolds me;</a:t>
            </a:r>
            <a:br>
              <a:rPr lang="en-US" sz="4000" dirty="0"/>
            </a:br>
            <a:r>
              <a:rPr lang="en-US" sz="4000" dirty="0"/>
              <a:t>He's the same today as yesterday,</a:t>
            </a:r>
            <a:br>
              <a:rPr lang="en-US" sz="4000" dirty="0"/>
            </a:br>
            <a:r>
              <a:rPr lang="en-US" sz="4000" dirty="0"/>
              <a:t>My great unchanging friend.</a:t>
            </a:r>
            <a:endParaRPr lang="en-AU" sz="4000" dirty="0"/>
          </a:p>
        </p:txBody>
      </p:sp>
      <p:sp>
        <p:nvSpPr>
          <p:cNvPr id="2051" name="TextBox 9">
            <a:extLst>
              <a:ext uri="{FF2B5EF4-FFF2-40B4-BE49-F238E27FC236}">
                <a16:creationId xmlns:a16="http://schemas.microsoft.com/office/drawing/2014/main" id="{B1B6C13E-5EE6-06CB-0420-86D31B5851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732463"/>
            <a:ext cx="6096000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>
                <a:latin typeface="akagi_probook"/>
              </a:rPr>
              <a:t>CCLI Song # 371855</a:t>
            </a:r>
          </a:p>
          <a:p>
            <a:pPr eaLnBrk="1" hangingPunct="1"/>
            <a:r>
              <a:rPr lang="en-US" altLang="en-US" sz="900">
                <a:latin typeface="akagi_probook"/>
              </a:rPr>
              <a:t>Sidney Edward Cox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900" i="1">
                <a:latin typeface="akagi_probook"/>
              </a:rPr>
              <a:t>For use solely with the SongSelect® </a:t>
            </a:r>
            <a:r>
              <a:rPr lang="en-US" altLang="en-US" sz="900" i="1">
                <a:latin typeface="akagi_probook"/>
                <a:hlinkClick r:id="rId2"/>
              </a:rPr>
              <a:t>Terms of Use</a:t>
            </a:r>
            <a:r>
              <a:rPr lang="en-US" altLang="en-US" sz="900" i="1">
                <a:latin typeface="akagi_probook"/>
              </a:rPr>
              <a:t>. All rights reserved. </a:t>
            </a:r>
            <a:r>
              <a:rPr lang="en-US" altLang="en-US" sz="900" i="1">
                <a:latin typeface="akagi_probook"/>
                <a:hlinkClick r:id="rId3"/>
              </a:rPr>
              <a:t>www.ccli.com</a:t>
            </a:r>
            <a:endParaRPr lang="en-US" altLang="en-US" sz="900" i="1">
              <a:latin typeface="akagi_probook"/>
            </a:endParaRPr>
          </a:p>
          <a:p>
            <a:pPr eaLnBrk="1" hangingPunct="1"/>
            <a:r>
              <a:rPr lang="en-US" altLang="en-US" sz="9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108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akagi_probook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163. He's the same today as yesterday, My great unchanging friend; He's the same today as yesterday, Just the same unto the end. By his mighty power he holds me, In his arms of love enfolds me; He's the same today as yesterday, My great unchanging friend. </dc:title>
  <dc:creator>Perth Fortress</dc:creator>
  <cp:lastModifiedBy>Narelle Wheaton</cp:lastModifiedBy>
  <cp:revision>3</cp:revision>
  <dcterms:created xsi:type="dcterms:W3CDTF">2000-12-28T07:46:29Z</dcterms:created>
  <dcterms:modified xsi:type="dcterms:W3CDTF">2023-07-09T03:48:31Z</dcterms:modified>
</cp:coreProperties>
</file>